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70553" y="330422"/>
            <a:ext cx="114508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1 (problème 1 jour 3)</a:t>
            </a:r>
          </a:p>
          <a:p>
            <a:endParaRPr lang="fr-FR" sz="3200" dirty="0"/>
          </a:p>
          <a:p>
            <a:r>
              <a:rPr lang="fr-FR" sz="3200" b="1" u="sng" dirty="0"/>
              <a:t>Les feutres et les crayons </a:t>
            </a:r>
            <a:endParaRPr lang="fr-FR" sz="3200" u="sng" dirty="0"/>
          </a:p>
          <a:p>
            <a:r>
              <a:rPr lang="fr-FR" sz="3200" dirty="0"/>
              <a:t>Voici mes feutres.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J’ai 15 crayons de moins que de feutres. </a:t>
            </a:r>
          </a:p>
          <a:p>
            <a:r>
              <a:rPr lang="fr-FR" sz="3200" dirty="0"/>
              <a:t>Combien ai-je de crayons ? 	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531D562-2509-45CF-ABB0-ED6FD1766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649" y="1681420"/>
            <a:ext cx="4850122" cy="357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1 (problème 2 jour 3)</a:t>
            </a:r>
          </a:p>
          <a:p>
            <a:endParaRPr lang="fr-FR" sz="3200" dirty="0"/>
          </a:p>
          <a:p>
            <a:endParaRPr lang="fr-FR" dirty="0"/>
          </a:p>
          <a:p>
            <a:r>
              <a:rPr lang="fr-FR" sz="3200" b="1" u="sng" dirty="0"/>
              <a:t>Le partage des cubes</a:t>
            </a:r>
            <a:endParaRPr lang="fr-FR" sz="3200" u="sng" dirty="0"/>
          </a:p>
          <a:p>
            <a:r>
              <a:rPr lang="fr-FR" sz="3200" dirty="0"/>
              <a:t>Les cubes sont partagés</a:t>
            </a:r>
          </a:p>
          <a:p>
            <a:r>
              <a:rPr lang="fr-FR" sz="3200" dirty="0"/>
              <a:t>équitablement.</a:t>
            </a:r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Combien y aura-t-il de cubes par barquette ? 	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99849BC-E098-48C3-81F6-64A42C673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518" y="1702049"/>
            <a:ext cx="4031603" cy="389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296367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1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911DFBA-31F7-44A3-8D9B-0C95D1998E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2039" y="1325040"/>
            <a:ext cx="9207922" cy="420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102</Words>
  <Application>Microsoft Office PowerPoint</Application>
  <PresentationFormat>Grand écran</PresentationFormat>
  <Paragraphs>41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26</cp:revision>
  <dcterms:created xsi:type="dcterms:W3CDTF">2024-01-15T15:53:14Z</dcterms:created>
  <dcterms:modified xsi:type="dcterms:W3CDTF">2025-05-07T14:45:44Z</dcterms:modified>
</cp:coreProperties>
</file>