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9" r:id="rId3"/>
    <p:sldId id="264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7FF5A5-0339-4AF1-9445-989DE20D151B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A32168-C8F9-4D79-BD5C-064A4B08A5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14981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A32168-C8F9-4D79-BD5C-064A4B08A58A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5666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BB80AC8-49A6-417E-BCBD-002C7408F3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61D94FF-37CE-43C7-ADCF-7922635AA0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8DC90D6-0E38-40EF-87D5-AAB4C6C17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8C4471C-BFA8-46E1-A679-68C102033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305C3D3-7960-42BC-8DD1-5082D0167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3755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63DC51A-D083-40CC-A3B1-B265ADA1D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4EF16D7-F224-42FF-B115-34FAA39F2E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3BE1B24-B8B8-43FD-BD8D-7563C68F3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F5BA5B2-AC9F-4084-8E26-BF6BA35EB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37C1711-C85B-4DA5-B9D9-E5F5C60F1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5472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775C451F-EEAA-47C9-BF80-2DE663B11D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0AF2011-E364-448F-9332-AEE5CDC3DE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D31A458-DFF1-4B6A-92F2-196CB2D8D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65F2473-A87A-424C-B38E-637429140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A145916-8FF3-4939-AEF4-F39605BE15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8373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874EDC3-B6B7-45AD-B09C-A8CDBC9FC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7E34996-35B6-4FCB-BB67-4B3047C6D3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A00FF4A-848F-4048-8202-864B531C6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DF1F898-A995-4501-9F5C-F96154A172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52D1F27-3FB2-4683-8182-B5448CA99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049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827A7CA-B6B4-4CD5-830D-DE3BC4ABC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3CE8315-69ED-439F-9D44-FF2AA38C98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D97A491-AFB6-49E3-8FF2-B636155B2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384B1C2-9B48-4D7F-BEBE-D9516AD64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501185A-FEBD-43F7-AA3D-6B06B5554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3031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1E0D5E8-3F6F-4D20-AF9C-4246CF994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F84A52A-7059-43D3-A46C-E95525A049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41EFFB5-A411-4187-BFA1-6B1C612F57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4F8C0C1-5573-4671-A9E8-ACA2F32B5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D56BF5B-8E9B-4B4D-99F8-D7341A0BD9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433EF51-5B31-4E55-83E1-AE43E8751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6104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164ADA4-7875-4098-9E22-F93BF057DF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C6DA7B5-E761-4E65-99D1-C1DFE7487C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6652C67-0CDC-4F26-960E-B36BCC57DB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7F4B631-FC71-471D-AB1C-5ECB9F45A9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9187A1E-1BEB-456A-ABBF-517FEAF8FF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38BED026-0EFA-4768-996A-27924EDBE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47E8D81-A6C1-49DE-9BDF-97D89E15A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4701ED0-DD08-4BCA-9151-95F74BBC8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1148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4CAA382-DB63-4127-AA11-BF3934481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639BB6F-2380-4F6D-96DA-813C81F245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FD8031A-7366-4FB1-9017-9BE45B088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69F58FD-E7C8-4563-8EE5-3906A328B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9794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245D4B7-FC72-4431-9501-3F27184D9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14AF3BB-0992-417B-89F6-0AF95E681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5801C7C-59F7-4DF4-9C61-609CBE73B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0449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4675F9A-7C57-4463-B4D4-BCBB055A8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4279895-7557-4231-88C5-DD7A04FAC1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1BA428B-CC85-49E1-BFC2-D6CBDF0541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F98272A-0149-4A18-9636-44FB8E7D6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AFE0192-2588-4295-8E24-D16D112E2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EECD67F-885A-4F8A-B009-5D7A2ED5C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481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89587EA-68F4-43D4-83B5-E0C617CBCD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7509AF5-41EA-42DE-9E70-1845E10E26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CF897A4-B1EA-45D3-AFAA-20EDECCA7A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AF90B51-19B7-4965-AB05-B463CFE9D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D1C9F38-809A-4F44-B87E-BC390DAD1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E14A674-41B5-4416-A1F7-83C703876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7139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318E257F-3D97-4475-9389-32AE1F878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75B6530-8787-4417-AD92-B619F67E93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BD02F16-7002-427D-A0C7-81BE7548A9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9DA18A-D03D-4883-965D-66FF379B103F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3940533-045E-46E1-9F3C-4790D16FA4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5A32800-E9AF-4883-B9E8-5EA54D9DE8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3192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2">
                <a:lumMod val="40000"/>
                <a:lumOff val="60000"/>
              </a:schemeClr>
            </a:gs>
            <a:gs pos="83000">
              <a:schemeClr val="accent2">
                <a:lumMod val="60000"/>
                <a:lumOff val="40000"/>
              </a:schemeClr>
            </a:gs>
            <a:gs pos="100000">
              <a:schemeClr val="accent2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370553" y="330422"/>
            <a:ext cx="11450893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/>
              <a:t>Challenge mathématique 2024 – 2025</a:t>
            </a:r>
          </a:p>
          <a:p>
            <a:pPr algn="ctr"/>
            <a:r>
              <a:rPr lang="fr-FR" sz="3200" dirty="0"/>
              <a:t>Manche 4 – Niveau 1 (problème 1 jour 3)</a:t>
            </a:r>
          </a:p>
          <a:p>
            <a:endParaRPr lang="fr-FR" sz="3200" dirty="0"/>
          </a:p>
          <a:p>
            <a:r>
              <a:rPr lang="fr-FR" sz="3200" b="1" u="sng" dirty="0"/>
              <a:t>Les feutres et les crayons </a:t>
            </a:r>
            <a:endParaRPr lang="fr-FR" sz="3200" u="sng" dirty="0"/>
          </a:p>
          <a:p>
            <a:r>
              <a:rPr lang="fr-FR" sz="3200" dirty="0"/>
              <a:t>Voici mes feutres.</a:t>
            </a:r>
          </a:p>
          <a:p>
            <a:endParaRPr lang="fr-FR" sz="3200" dirty="0"/>
          </a:p>
          <a:p>
            <a:endParaRPr lang="fr-FR" sz="3200" dirty="0"/>
          </a:p>
          <a:p>
            <a:endParaRPr lang="fr-FR" sz="3200" dirty="0"/>
          </a:p>
          <a:p>
            <a:endParaRPr lang="fr-FR" sz="3200" dirty="0"/>
          </a:p>
          <a:p>
            <a:endParaRPr lang="fr-FR" sz="3200" dirty="0"/>
          </a:p>
          <a:p>
            <a:r>
              <a:rPr lang="fr-FR" sz="3200" dirty="0"/>
              <a:t>J’ai 15 crayons de moins que de feutres. </a:t>
            </a:r>
          </a:p>
          <a:p>
            <a:r>
              <a:rPr lang="fr-FR" sz="3200" dirty="0"/>
              <a:t>Combien ai-je de crayons ? 	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B531D562-2509-45CF-ABB0-ED6FD1766C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7649" y="1681420"/>
            <a:ext cx="4850122" cy="3572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2481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5">
                <a:lumMod val="40000"/>
                <a:lumOff val="60000"/>
              </a:schemeClr>
            </a:gs>
            <a:gs pos="83000">
              <a:schemeClr val="accent5">
                <a:lumMod val="60000"/>
                <a:lumOff val="40000"/>
              </a:schemeClr>
            </a:gs>
            <a:gs pos="100000">
              <a:schemeClr val="accent5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7720C270-CC17-4343-AB03-2EF9E8C89D1C}"/>
              </a:ext>
            </a:extLst>
          </p:cNvPr>
          <p:cNvSpPr txBox="1"/>
          <p:nvPr/>
        </p:nvSpPr>
        <p:spPr>
          <a:xfrm>
            <a:off x="373224" y="428337"/>
            <a:ext cx="11678004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/>
              <a:t>Challenge mathématique 2024 – 2025</a:t>
            </a:r>
          </a:p>
          <a:p>
            <a:pPr algn="ctr"/>
            <a:r>
              <a:rPr lang="fr-FR" sz="3200" dirty="0"/>
              <a:t>Manche 4 – Niveau 1 (problème 2 jour 3)</a:t>
            </a:r>
          </a:p>
          <a:p>
            <a:endParaRPr lang="fr-FR" sz="3200" dirty="0"/>
          </a:p>
          <a:p>
            <a:endParaRPr lang="fr-FR" dirty="0"/>
          </a:p>
          <a:p>
            <a:r>
              <a:rPr lang="fr-FR" sz="3200" b="1" u="sng" dirty="0"/>
              <a:t>Le partage des cubes</a:t>
            </a:r>
            <a:endParaRPr lang="fr-FR" sz="3200" u="sng" dirty="0"/>
          </a:p>
          <a:p>
            <a:r>
              <a:rPr lang="fr-FR" sz="3200" dirty="0"/>
              <a:t>Les cubes sont partagés</a:t>
            </a:r>
          </a:p>
          <a:p>
            <a:r>
              <a:rPr lang="fr-FR" sz="3200" dirty="0"/>
              <a:t>équitablement.</a:t>
            </a:r>
          </a:p>
          <a:p>
            <a:endParaRPr lang="fr-FR" sz="3200" dirty="0"/>
          </a:p>
          <a:p>
            <a:endParaRPr lang="fr-FR" sz="3200" dirty="0"/>
          </a:p>
          <a:p>
            <a:endParaRPr lang="fr-FR" sz="3200" dirty="0"/>
          </a:p>
          <a:p>
            <a:endParaRPr lang="fr-FR" sz="3200" dirty="0"/>
          </a:p>
          <a:p>
            <a:r>
              <a:rPr lang="fr-FR" sz="3200" dirty="0"/>
              <a:t>Combien y aura-t-il de cubes par barquette ? 	</a:t>
            </a: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E99849BC-E098-48C3-81F6-64A42C6732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92518" y="1702049"/>
            <a:ext cx="4031603" cy="3894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91649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6">
                <a:lumMod val="40000"/>
                <a:lumOff val="60000"/>
              </a:schemeClr>
            </a:gs>
            <a:gs pos="83000">
              <a:schemeClr val="accent6">
                <a:lumMod val="60000"/>
                <a:lumOff val="40000"/>
              </a:schemeClr>
            </a:gs>
            <a:gs pos="100000">
              <a:schemeClr val="accent6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330194" y="296367"/>
            <a:ext cx="11531607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/>
              <a:t>Challenge mathématique 2024 – 2025</a:t>
            </a:r>
          </a:p>
          <a:p>
            <a:pPr algn="ctr"/>
            <a:r>
              <a:rPr lang="fr-FR" sz="3200" dirty="0"/>
              <a:t>Manche 4 – Niveau 1</a:t>
            </a:r>
          </a:p>
          <a:p>
            <a:pPr algn="ctr"/>
            <a:endParaRPr lang="fr-FR" sz="4800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endParaRPr lang="fr-FR" sz="2800" b="1" i="1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r>
              <a:rPr lang="fr-FR" sz="2800" u="sng" dirty="0"/>
              <a:t>Bonus n°2 :</a:t>
            </a:r>
            <a:r>
              <a:rPr lang="fr-FR" sz="2800" dirty="0"/>
              <a:t> production d’énoncé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3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9911DFBA-31F7-44A3-8D9B-0C95D1998E8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92039" y="1325040"/>
            <a:ext cx="9207922" cy="4207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749956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102</Words>
  <Application>Microsoft Office PowerPoint</Application>
  <PresentationFormat>Grand écran</PresentationFormat>
  <Paragraphs>41</Paragraphs>
  <Slides>3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Vincent Dionisi</dc:creator>
  <cp:lastModifiedBy>Vincent Dionisi</cp:lastModifiedBy>
  <cp:revision>26</cp:revision>
  <dcterms:created xsi:type="dcterms:W3CDTF">2024-01-15T15:53:14Z</dcterms:created>
  <dcterms:modified xsi:type="dcterms:W3CDTF">2025-05-07T14:45:44Z</dcterms:modified>
</cp:coreProperties>
</file>